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2" r:id="rId1"/>
  </p:sldMasterIdLst>
  <p:sldIdLst>
    <p:sldId id="266" r:id="rId2"/>
    <p:sldId id="257" r:id="rId3"/>
    <p:sldId id="258" r:id="rId4"/>
    <p:sldId id="259" r:id="rId5"/>
    <p:sldId id="260" r:id="rId6"/>
    <p:sldId id="267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8"/>
  </p:normalViewPr>
  <p:slideViewPr>
    <p:cSldViewPr snapToGrid="0" snapToObjects="1">
      <p:cViewPr varScale="1">
        <p:scale>
          <a:sx n="119" d="100"/>
          <a:sy n="119" d="100"/>
        </p:scale>
        <p:origin x="144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68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055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6238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65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0661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593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748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837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778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86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670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40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051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332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825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02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52D932-4948-C2D3-117A-2C97C2A67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874" y="586610"/>
            <a:ext cx="6384662" cy="1143000"/>
          </a:xfrm>
        </p:spPr>
        <p:txBody>
          <a:bodyPr/>
          <a:lstStyle/>
          <a:p>
            <a:r>
              <a:rPr lang="es-CL" dirty="0"/>
              <a:t>Tributación de influencer </a:t>
            </a:r>
          </a:p>
        </p:txBody>
      </p:sp>
      <p:pic>
        <p:nvPicPr>
          <p:cNvPr id="1028" name="Picture 4" descr="El SII inicia plan de fiscalización a grupo de 141 &quot;influencers&quot; con riesgo  de incumplimiento tributario">
            <a:extLst>
              <a:ext uri="{FF2B5EF4-FFF2-40B4-BE49-F238E27FC236}">
                <a16:creationId xmlns:a16="http://schemas.microsoft.com/office/drawing/2014/main" id="{A02520F3-F039-8D35-0BC1-6DF5FA796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397" y="2518938"/>
            <a:ext cx="2429958" cy="1820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nfluencers - Servicio de Impuestos Internos 2025">
            <a:extLst>
              <a:ext uri="{FF2B5EF4-FFF2-40B4-BE49-F238E27FC236}">
                <a16:creationId xmlns:a16="http://schemas.microsoft.com/office/drawing/2014/main" id="{F7CB6417-1DEB-1A62-0CC0-745CA18538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524" y="4445283"/>
            <a:ext cx="1498377" cy="194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268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¿Qué es un influencer?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Persona que genera contenido en redes sociales y tiene capacidad de influir en seguidores</a:t>
            </a:r>
          </a:p>
          <a:p>
            <a:r>
              <a:t>- Genera ingresos mediante publicidad, patrocinios y venta de productos o servicios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Marco legal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Todos los ingresos percibidos son tributables según el SII y la Ley sobre Impuesto a la Renta (LIR)</a:t>
            </a:r>
          </a:p>
          <a:p>
            <a:r>
              <a:t>- Tipos de contribuyentes:</a:t>
            </a:r>
          </a:p>
          <a:p>
            <a:r>
              <a:t>  1. Personas naturales</a:t>
            </a:r>
          </a:p>
          <a:p>
            <a:r>
              <a:t>  2. Personas jurídicas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Tipos de ingresos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Publicidad y patrocinios</a:t>
            </a:r>
          </a:p>
          <a:p>
            <a:r>
              <a:t>2. Venta de productos o servicios propios</a:t>
            </a:r>
          </a:p>
          <a:p>
            <a:r>
              <a:t>3. Monetización de plataformas</a:t>
            </a:r>
          </a:p>
          <a:p>
            <a:r>
              <a:t>4. Programas de afiliados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Tributación según contribuyente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Persona natural:</a:t>
            </a:r>
          </a:p>
          <a:p>
            <a:r>
              <a:rPr dirty="0"/>
              <a:t>- </a:t>
            </a:r>
            <a:r>
              <a:rPr dirty="0" err="1"/>
              <a:t>Inscribirse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el</a:t>
            </a:r>
            <a:r>
              <a:rPr dirty="0"/>
              <a:t> SII</a:t>
            </a:r>
          </a:p>
          <a:p>
            <a:r>
              <a:rPr dirty="0"/>
              <a:t>- </a:t>
            </a:r>
            <a:r>
              <a:rPr dirty="0" err="1"/>
              <a:t>Régimen</a:t>
            </a:r>
            <a:r>
              <a:rPr dirty="0"/>
              <a:t> general del </a:t>
            </a:r>
            <a:r>
              <a:rPr dirty="0" err="1"/>
              <a:t>Impuesto</a:t>
            </a:r>
            <a:r>
              <a:rPr dirty="0"/>
              <a:t> a la </a:t>
            </a:r>
            <a:r>
              <a:rPr dirty="0" err="1"/>
              <a:t>Renta</a:t>
            </a:r>
            <a:endParaRPr dirty="0"/>
          </a:p>
          <a:p>
            <a:r>
              <a:rPr dirty="0"/>
              <a:t>- </a:t>
            </a:r>
            <a:r>
              <a:rPr dirty="0" err="1"/>
              <a:t>Emitir</a:t>
            </a:r>
            <a:r>
              <a:rPr dirty="0"/>
              <a:t> </a:t>
            </a:r>
            <a:r>
              <a:rPr dirty="0" err="1"/>
              <a:t>boletas</a:t>
            </a:r>
            <a:r>
              <a:rPr dirty="0"/>
              <a:t> de </a:t>
            </a:r>
            <a:r>
              <a:rPr dirty="0" err="1"/>
              <a:t>honorarios</a:t>
            </a:r>
            <a:endParaRPr dirty="0"/>
          </a:p>
          <a:p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0F8157-4442-3F19-9D90-AF0A24911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dirty="0"/>
              <a:t>Persona jurídica:</a:t>
            </a:r>
            <a:br>
              <a:rPr lang="es-CL" dirty="0"/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E4E6AD4-B4EE-F515-4E91-8A5603AE2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- Impuesto corporativo </a:t>
            </a:r>
          </a:p>
          <a:p>
            <a:r>
              <a:rPr lang="es-CL" dirty="0"/>
              <a:t>- Emitir facturas por ventas y servicios</a:t>
            </a:r>
          </a:p>
          <a:p>
            <a:pPr marL="0" indent="0">
              <a:buNone/>
            </a:pP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40766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Obligaciones tributarias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Inscribirse como contribuyente ante el SII</a:t>
            </a:r>
          </a:p>
          <a:p>
            <a:r>
              <a:t>- Emitir boletas o facturas según corresponda</a:t>
            </a:r>
          </a:p>
          <a:p>
            <a:r>
              <a:t>- Declaración anual de impuestos</a:t>
            </a:r>
          </a:p>
          <a:p>
            <a:r>
              <a:t>- Registrar ingresos y gastos</a:t>
            </a:r>
          </a:p>
          <a:p>
            <a:r>
              <a:t>- Pagar IVA si corresponde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Riesgos de no tributar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Multas y recargos</a:t>
            </a:r>
          </a:p>
          <a:p>
            <a:r>
              <a:t>- Intereses por pagos atrasados</a:t>
            </a:r>
          </a:p>
          <a:p>
            <a:r>
              <a:t>- Fiscalización del SII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{5686E1B5-95F2-3E4A-8570-BDF0E43744CD}tf10001069</Template>
  <TotalTime>75</TotalTime>
  <Words>187</Words>
  <Application>Microsoft Macintosh PowerPoint</Application>
  <PresentationFormat>Presentación en pantalla (4:3)</PresentationFormat>
  <Paragraphs>32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Espiral</vt:lpstr>
      <vt:lpstr>Tributación de influencer </vt:lpstr>
      <vt:lpstr>¿Qué es un influencer?</vt:lpstr>
      <vt:lpstr>Marco legal</vt:lpstr>
      <vt:lpstr>Tipos de ingresos</vt:lpstr>
      <vt:lpstr>Tributación según contribuyente</vt:lpstr>
      <vt:lpstr>Persona jurídica: </vt:lpstr>
      <vt:lpstr>Obligaciones tributarias</vt:lpstr>
      <vt:lpstr>Riesgos de no tributar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Tributación de influencer </dc:title>
  <dc:subject/>
  <dc:creator/>
  <cp:keywords/>
  <dc:description>generated using python-pptx</dc:description>
  <cp:lastModifiedBy>Microsoft Office User</cp:lastModifiedBy>
  <cp:revision>2</cp:revision>
  <dcterms:created xsi:type="dcterms:W3CDTF">2013-01-27T09:14:16Z</dcterms:created>
  <dcterms:modified xsi:type="dcterms:W3CDTF">2025-08-27T22:13:46Z</dcterms:modified>
  <cp:category/>
</cp:coreProperties>
</file>